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9"/>
  </p:notesMasterIdLst>
  <p:sldIdLst>
    <p:sldId id="1022" r:id="rId5"/>
    <p:sldId id="1023" r:id="rId6"/>
    <p:sldId id="1553" r:id="rId7"/>
    <p:sldId id="1558" r:id="rId8"/>
    <p:sldId id="1554" r:id="rId9"/>
    <p:sldId id="1556" r:id="rId10"/>
    <p:sldId id="1535" r:id="rId11"/>
    <p:sldId id="1536" r:id="rId12"/>
    <p:sldId id="1545" r:id="rId13"/>
    <p:sldId id="1557" r:id="rId14"/>
    <p:sldId id="1540" r:id="rId15"/>
    <p:sldId id="1537" r:id="rId16"/>
    <p:sldId id="1538" r:id="rId17"/>
    <p:sldId id="1539" r:id="rId18"/>
    <p:sldId id="1541" r:id="rId19"/>
    <p:sldId id="1542" r:id="rId20"/>
    <p:sldId id="1543" r:id="rId21"/>
    <p:sldId id="1559" r:id="rId22"/>
    <p:sldId id="1544" r:id="rId23"/>
    <p:sldId id="1546" r:id="rId24"/>
    <p:sldId id="1547" r:id="rId25"/>
    <p:sldId id="1548" r:id="rId26"/>
    <p:sldId id="1549" r:id="rId27"/>
    <p:sldId id="1574" r:id="rId28"/>
    <p:sldId id="1575" r:id="rId29"/>
    <p:sldId id="1576" r:id="rId30"/>
    <p:sldId id="1550" r:id="rId31"/>
    <p:sldId id="1551" r:id="rId32"/>
    <p:sldId id="1552" r:id="rId33"/>
    <p:sldId id="1563" r:id="rId34"/>
    <p:sldId id="1534" r:id="rId35"/>
    <p:sldId id="1533" r:id="rId36"/>
    <p:sldId id="1044" r:id="rId37"/>
    <p:sldId id="1532" r:id="rId38"/>
    <p:sldId id="1562" r:id="rId39"/>
    <p:sldId id="1566" r:id="rId40"/>
    <p:sldId id="1561" r:id="rId41"/>
    <p:sldId id="1564" r:id="rId42"/>
    <p:sldId id="1571" r:id="rId43"/>
    <p:sldId id="1565" r:id="rId44"/>
    <p:sldId id="1567" r:id="rId45"/>
    <p:sldId id="1578" r:id="rId46"/>
    <p:sldId id="1568" r:id="rId47"/>
    <p:sldId id="1577" r:id="rId48"/>
    <p:sldId id="1569" r:id="rId49"/>
    <p:sldId id="1579" r:id="rId50"/>
    <p:sldId id="1582" r:id="rId51"/>
    <p:sldId id="1583" r:id="rId52"/>
    <p:sldId id="1570" r:id="rId53"/>
    <p:sldId id="1572" r:id="rId54"/>
    <p:sldId id="1581" r:id="rId55"/>
    <p:sldId id="1573" r:id="rId56"/>
    <p:sldId id="1560" r:id="rId57"/>
    <p:sldId id="43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xmlns="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-398" y="-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2020-06-16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2020-06-16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2020-06-16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2020-06-16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2020-06-16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2020-06-16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2020-06-16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2020-06-16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2020-06-16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xmlns="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xmlns="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xmlns="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xmlns="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xmlns="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xmlns="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xmlns="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xmlns="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xmlns="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xmlns="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xmlns="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xmlns="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xmlns="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xmlns="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2020-06-16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xmlns="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xmlns="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xmlns="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xmlns="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xmlns="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2020-06-16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2020-06-16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2020-06-16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2020-06-16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andscape.cncf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cncf.io/wp-content/uploads/2018/03/CNCF_TrailMap_latest.png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artifacts.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 err="1"/>
              <a:t>Kubernetes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files</a:t>
            </a:r>
          </a:p>
          <a:p>
            <a:r>
              <a:rPr lang="en-US" dirty="0"/>
              <a:t>Easy to move from/to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prem</a:t>
            </a:r>
            <a:endParaRPr lang="en-US" dirty="0"/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Deployment (deploy)</a:t>
            </a:r>
          </a:p>
          <a:p>
            <a:pPr lvl="1"/>
            <a:r>
              <a:rPr lang="nb-NO" dirty="0"/>
              <a:t>What is 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/>
              <a:t>Pod</a:t>
            </a:r>
          </a:p>
          <a:p>
            <a:pPr lvl="1"/>
            <a:r>
              <a:rPr lang="en-US" dirty="0"/>
              <a:t>The actual running instances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Service 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/>
              <a:t>LoadBalancer</a:t>
            </a:r>
          </a:p>
          <a:p>
            <a:r>
              <a:rPr lang="nb-NO" dirty="0"/>
              <a:t>Ingress (ing)</a:t>
            </a:r>
          </a:p>
          <a:p>
            <a:pPr lvl="1"/>
            <a:r>
              <a:rPr lang="nb-NO" dirty="0"/>
              <a:t>Routes external traffic</a:t>
            </a:r>
          </a:p>
          <a:p>
            <a:pPr lvl="1"/>
            <a:r>
              <a:rPr lang="nb-NO" dirty="0"/>
              <a:t>To service</a:t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Kurt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since 2016</a:t>
            </a:r>
            <a:endParaRPr lang="en-US" dirty="0"/>
          </a:p>
          <a:p>
            <a:r>
              <a:rPr lang="en-US" dirty="0"/>
              <a:t>Worked With </a:t>
            </a:r>
            <a:r>
              <a:rPr lang="en-US" dirty="0" err="1"/>
              <a:t>Kubernetes</a:t>
            </a:r>
            <a:r>
              <a:rPr lang="en-US" dirty="0"/>
              <a:t> </a:t>
            </a:r>
            <a:r>
              <a:rPr lang="en-US" dirty="0" smtClean="0"/>
              <a:t>since 2018.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Replicaset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ClusterIP</a:t>
            </a:r>
            <a:endParaRPr lang="en-US" dirty="0"/>
          </a:p>
          <a:p>
            <a:pPr lvl="1"/>
            <a:r>
              <a:rPr lang="en-US" dirty="0"/>
              <a:t>All pods in the cluster</a:t>
            </a:r>
          </a:p>
          <a:p>
            <a:pPr lvl="1"/>
            <a:r>
              <a:rPr lang="en-US" dirty="0"/>
              <a:t>Entry in internal DNS</a:t>
            </a:r>
          </a:p>
          <a:p>
            <a:pPr lvl="1"/>
            <a:r>
              <a:rPr lang="en-US" dirty="0"/>
              <a:t>Ex. </a:t>
            </a:r>
            <a:r>
              <a:rPr lang="en-US" dirty="0">
                <a:hlinkClick r:id="rId2"/>
              </a:rPr>
              <a:t>http://webapptest/</a:t>
            </a:r>
            <a:endParaRPr lang="en-US" dirty="0"/>
          </a:p>
          <a:p>
            <a:pPr lvl="1"/>
            <a:r>
              <a:rPr lang="en-US" dirty="0"/>
              <a:t>Not externally exposed</a:t>
            </a:r>
          </a:p>
          <a:p>
            <a:r>
              <a:rPr lang="en-US" dirty="0" err="1"/>
              <a:t>NodePort</a:t>
            </a:r>
            <a:endParaRPr lang="en-US" dirty="0"/>
          </a:p>
          <a:p>
            <a:pPr lvl="1"/>
            <a:r>
              <a:rPr lang="en-US" dirty="0"/>
              <a:t>Try to bind to the </a:t>
            </a:r>
            <a:r>
              <a:rPr lang="en-US" dirty="0" err="1"/>
              <a:t>nodes’s</a:t>
            </a:r>
            <a:r>
              <a:rPr lang="en-US" dirty="0"/>
              <a:t> host adapter.</a:t>
            </a:r>
          </a:p>
          <a:p>
            <a:pPr lvl="1"/>
            <a:r>
              <a:rPr lang="en-US" dirty="0"/>
              <a:t>(Do not route to other nodes)</a:t>
            </a:r>
          </a:p>
          <a:p>
            <a:r>
              <a:rPr lang="en-US" dirty="0" err="1"/>
              <a:t>LoadBalancer</a:t>
            </a:r>
            <a:endParaRPr lang="en-US" dirty="0"/>
          </a:p>
          <a:p>
            <a:pPr lvl="1"/>
            <a:r>
              <a:rPr lang="en-US" dirty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Yaml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 –dry-run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delete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changes (</a:t>
            </a:r>
            <a:r>
              <a:rPr lang="en-US" dirty="0" err="1"/>
              <a:t>ConfigMap</a:t>
            </a:r>
            <a:r>
              <a:rPr lang="en-US" dirty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Indentation sensitive !IMPORTANT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run our container inside </a:t>
            </a:r>
            <a:r>
              <a:rPr lang="en-US" dirty="0" err="1"/>
              <a:t>minikube</a:t>
            </a:r>
            <a:r>
              <a:rPr lang="en-US" dirty="0"/>
              <a:t>.</a:t>
            </a:r>
          </a:p>
          <a:p>
            <a:r>
              <a:rPr lang="en-US" dirty="0"/>
              <a:t>Do exercises 2.1 &amp; 2.2 </a:t>
            </a:r>
          </a:p>
          <a:p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of the </a:t>
            </a:r>
            <a:r>
              <a:rPr lang="en-US" dirty="0" err="1"/>
              <a:t>Kubernetes</a:t>
            </a:r>
            <a:r>
              <a:rPr lang="en-US" dirty="0"/>
              <a:t> API</a:t>
            </a:r>
          </a:p>
          <a:p>
            <a:r>
              <a:rPr lang="en-US" dirty="0"/>
              <a:t>Not implemented out of the box</a:t>
            </a:r>
          </a:p>
          <a:p>
            <a:r>
              <a:rPr lang="en-US" dirty="0"/>
              <a:t>Third party providers</a:t>
            </a:r>
          </a:p>
          <a:p>
            <a:pPr lvl="1"/>
            <a:r>
              <a:rPr lang="en-US" dirty="0"/>
              <a:t>NGINX</a:t>
            </a:r>
          </a:p>
          <a:p>
            <a:pPr lvl="1"/>
            <a:r>
              <a:rPr lang="en-US" dirty="0" err="1"/>
              <a:t>Traefik</a:t>
            </a:r>
            <a:endParaRPr lang="en-US" dirty="0"/>
          </a:p>
          <a:p>
            <a:pPr lvl="1"/>
            <a:r>
              <a:rPr lang="en-US" dirty="0"/>
              <a:t>Many more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SSL &amp;TLS termination</a:t>
            </a:r>
          </a:p>
          <a:p>
            <a:pPr lvl="1"/>
            <a:r>
              <a:rPr lang="en-US" dirty="0"/>
              <a:t>Path rewrites</a:t>
            </a:r>
          </a:p>
          <a:p>
            <a:pPr lvl="1"/>
            <a:r>
              <a:rPr lang="en-US" dirty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port-forward [service/pod] [hostport1:localport1] [hostport2:localport2]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Temporary access to a pod/svc not externally exposed</a:t>
            </a:r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an ingress:</a:t>
            </a:r>
          </a:p>
          <a:p>
            <a:r>
              <a:rPr lang="en-US" dirty="0"/>
              <a:t>Do exercise 2.3</a:t>
            </a:r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ConfigMap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6407" y="1000035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INFLUXDB_HTTP_ENABLED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"true"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INFLUXDB_HTTP_BIND-ADDRESS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":8086"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dotnet-config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kundeportal-config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780084"/>
            <a:ext cx="414067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ConfigMap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name1: "value"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name2: 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"value"</a:t>
            </a:r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 cont.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Base64 encoded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secretRef: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kundeportal-secrets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443670"/>
            <a:ext cx="41406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Secret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kundeportal-secrets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ConnectionStrings__MySql: c2VydmVyPT44</a:t>
            </a:r>
          </a:p>
        </p:txBody>
      </p:sp>
    </p:spTree>
    <p:extLst>
      <p:ext uri="{BB962C8B-B14F-4D97-AF65-F5344CB8AC3E}">
        <p14:creationId xmlns:p14="http://schemas.microsoft.com/office/powerpoint/2010/main" val="11422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Volume (PV)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Local (node </a:t>
            </a:r>
            <a:r>
              <a:rPr lang="en-US" dirty="0" err="1"/>
              <a:t>filesystem</a:t>
            </a:r>
            <a:r>
              <a:rPr lang="en-US" dirty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VolumeClaim</a:t>
            </a:r>
            <a:r>
              <a:rPr lang="en-US" dirty="0"/>
              <a:t> (PVC)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StorageClasses</a:t>
            </a:r>
            <a:r>
              <a:rPr lang="en-US" dirty="0"/>
              <a:t> (SC)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Prepackaged specifications for where/how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Minicube</a:t>
            </a:r>
            <a:r>
              <a:rPr lang="en-US" dirty="0"/>
              <a:t> default storage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VMs local </a:t>
            </a:r>
            <a:r>
              <a:rPr lang="en-US" dirty="0" err="1"/>
              <a:t>filesystem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config</a:t>
            </a:r>
            <a:r>
              <a:rPr lang="en-US" dirty="0"/>
              <a:t> maps, volumes &amp; secrets:</a:t>
            </a:r>
          </a:p>
          <a:p>
            <a:r>
              <a:rPr lang="en-US" dirty="0"/>
              <a:t>Do exercise 2.4 &amp; 2.5</a:t>
            </a:r>
          </a:p>
        </p:txBody>
      </p:sp>
    </p:spTree>
    <p:extLst>
      <p:ext uri="{BB962C8B-B14F-4D97-AF65-F5344CB8AC3E}">
        <p14:creationId xmlns:p14="http://schemas.microsoft.com/office/powerpoint/2010/main" val="14467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4" y="1595887"/>
            <a:ext cx="4839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Min </a:t>
            </a:r>
            <a:r>
              <a:rPr lang="en-US" dirty="0" err="1"/>
              <a:t>amomunt</a:t>
            </a:r>
            <a:r>
              <a:rPr lang="en-US" dirty="0"/>
              <a:t> of ram &amp; </a:t>
            </a:r>
            <a:r>
              <a:rPr lang="en-US" dirty="0" err="1"/>
              <a:t>cpu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Max amount of ram &amp; </a:t>
            </a:r>
            <a:r>
              <a:rPr lang="en-US" dirty="0" err="1"/>
              <a:t>cpu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Mi</a:t>
            </a:r>
            <a:r>
              <a:rPr lang="en-US" dirty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 – 1000 part of a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Autoscaling</a:t>
            </a:r>
            <a:r>
              <a:rPr lang="en-US" dirty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Low limit – crash/</a:t>
            </a:r>
            <a:r>
              <a:rPr lang="en-US" dirty="0" err="1"/>
              <a:t>unstability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resources: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"500m</a:t>
            </a: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32152" y="1595887"/>
            <a:ext cx="4839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Service </a:t>
            </a:r>
            <a:r>
              <a:rPr lang="nb-NO" dirty="0" err="1"/>
              <a:t>Account</a:t>
            </a:r>
            <a:r>
              <a:rPr lang="nb-NO" dirty="0"/>
              <a:t> (SA)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 err="1"/>
              <a:t>Default</a:t>
            </a:r>
            <a:r>
              <a:rPr lang="nb-NO" dirty="0"/>
              <a:t> SA </a:t>
            </a:r>
            <a:r>
              <a:rPr lang="en-US" dirty="0"/>
              <a:t>– all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– for extended rights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Role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What is allowed – k8s API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For a single namespace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Default – Default 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RoleBinding</a:t>
            </a:r>
            <a:r>
              <a:rPr lang="en-US" dirty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Connect SA to Role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Clusterwide</a:t>
            </a:r>
            <a:r>
              <a:rPr lang="en-US" dirty="0"/>
              <a:t> rights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All namespaces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ClusterRoleBinding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849291" y="1595887"/>
            <a:ext cx="483950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serviceAccountName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metrics-reader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name: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- health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Is the pod </a:t>
            </a:r>
            <a:r>
              <a:rPr lang="en-US" dirty="0" err="1"/>
              <a:t>healty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LivenessProbe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spec: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- name: liveness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image: k8s.gcr.io/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busybox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-c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touch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30;\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rm -rf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600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exec: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command: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cat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initialDelaySeconds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Readyness</a:t>
            </a:r>
            <a:r>
              <a:rPr lang="en-US" dirty="0"/>
              <a:t> – </a:t>
            </a:r>
            <a:r>
              <a:rPr lang="en-US" dirty="0" err="1"/>
              <a:t>init</a:t>
            </a:r>
            <a:r>
              <a:rPr lang="en-US" dirty="0"/>
              <a:t> time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Containers needs time to startup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Database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Cache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StartupProbe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Avoids continuous crashing pod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ports: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name: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containerPort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hostPort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startupProbe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30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HOME/.</a:t>
            </a:r>
            <a:r>
              <a:rPr lang="en-US" dirty="0" err="1"/>
              <a:t>kube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Rename “</a:t>
            </a:r>
            <a:r>
              <a:rPr lang="en-US" dirty="0" err="1"/>
              <a:t>context.Name</a:t>
            </a:r>
            <a:r>
              <a:rPr lang="en-US" dirty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use-context [</a:t>
            </a:r>
            <a:r>
              <a:rPr lang="en-US" dirty="0" err="1"/>
              <a:t>contextname</a:t>
            </a:r>
            <a:r>
              <a:rPr lang="en-US" dirty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something </a:t>
            </a:r>
            <a:r>
              <a:rPr lang="en-US" dirty="0" err="1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get pod/svc/deploy [-o[</a:t>
            </a:r>
            <a:r>
              <a:rPr lang="en-US" dirty="0" err="1"/>
              <a:t>wide|yaml</a:t>
            </a:r>
            <a:r>
              <a:rPr lang="en-US" dirty="0"/>
              <a:t>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logs [</a:t>
            </a:r>
            <a:r>
              <a:rPr lang="en-US" dirty="0" err="1"/>
              <a:t>podname</a:t>
            </a:r>
            <a:r>
              <a:rPr lang="en-US" dirty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printenv|sort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bash|sh|etc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test &amp; </a:t>
            </a:r>
            <a:r>
              <a:rPr lang="en-US"/>
              <a:t>Timeline database</a:t>
            </a:r>
            <a:r>
              <a:rPr lang="en-US" dirty="0"/>
              <a:t>:</a:t>
            </a:r>
          </a:p>
          <a:p>
            <a:r>
              <a:rPr lang="en-US" dirty="0"/>
              <a:t>Do exercise 2.5</a:t>
            </a:r>
          </a:p>
        </p:txBody>
      </p:sp>
    </p:spTree>
    <p:extLst>
      <p:ext uri="{BB962C8B-B14F-4D97-AF65-F5344CB8AC3E}">
        <p14:creationId xmlns:p14="http://schemas.microsoft.com/office/powerpoint/2010/main" val="32898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https://github.com/kurt70/dockerk8sworkshop.git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https://www.cncf.io/wp-content/uploads/2018/03/CNCF_TrailMap_latest.png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7"/>
              </a:rPr>
              <a:t>https://landscape.cncf.io/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11171</TotalTime>
  <Words>1630</Words>
  <Application>Microsoft Office PowerPoint</Application>
  <PresentationFormat>Custom</PresentationFormat>
  <Paragraphs>513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Knowit</vt:lpstr>
      <vt:lpstr>PowerPoint Presentation</vt:lpstr>
      <vt:lpstr>PowerPoint Presentation</vt:lpstr>
      <vt:lpstr>Kurt - Amende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Forwarding proxy</vt:lpstr>
      <vt:lpstr>Exercise</vt:lpstr>
      <vt:lpstr>Configuration</vt:lpstr>
      <vt:lpstr>Configuration cont.</vt:lpstr>
      <vt:lpstr>Volumes</vt:lpstr>
      <vt:lpstr>Exercise</vt:lpstr>
      <vt:lpstr>Resources</vt:lpstr>
      <vt:lpstr>Security</vt:lpstr>
      <vt:lpstr>Liveness - health</vt:lpstr>
      <vt:lpstr>Readyness – init time</vt:lpstr>
      <vt:lpstr>Context</vt:lpstr>
      <vt:lpstr>If something failes</vt:lpstr>
      <vt:lpstr>Exercise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Admin</cp:lastModifiedBy>
  <cp:revision>85</cp:revision>
  <dcterms:created xsi:type="dcterms:W3CDTF">2019-11-12T12:56:17Z</dcterms:created>
  <dcterms:modified xsi:type="dcterms:W3CDTF">2020-06-17T05:14:25Z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